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7375E3-AB2E-F84B-9CA3-2A3FB47EE4D6}" v="23" dt="2018-12-26T15:34:16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/>
    <p:restoredTop sz="94634"/>
  </p:normalViewPr>
  <p:slideViewPr>
    <p:cSldViewPr snapToGrid="0" snapToObjects="1">
      <p:cViewPr>
        <p:scale>
          <a:sx n="143" d="100"/>
          <a:sy n="143" d="100"/>
        </p:scale>
        <p:origin x="-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EAA8F1-E649-634B-B771-7556EB85F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48A7E0B-4677-5F4D-AA7C-583A642D0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330AE3-4A9E-C74A-B31C-4775D3CC1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D0EBA5-46CC-234D-853D-3E3C5BC7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430A91-447C-5640-829C-50DDF2BE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461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53DDC0-A715-AD43-A9C4-CCB109DE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521034-7202-854F-B95F-85701E829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293A6F-F5A2-2340-A56C-33866B2C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EC1CE-1034-8E4E-93CA-04E74339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9163F0-2707-E04A-8AB1-FDB8DDB9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57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5DA5AF4-D165-7440-B01E-C98E7F9FD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5C6FF3-0287-CC4F-9779-59525C57D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E7E4B9-A5F4-0743-B863-DE240B1F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10E4A1-D411-7544-ABEF-DA3B5366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4A1A45-8187-4045-BDC1-7CA60D3B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5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79CDAA-2060-014B-A2F5-3B0302CA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DF7E66-14FF-F84F-AF64-63F1B2F84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25201A-35B3-394F-908E-350F1636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67F503-950C-DF44-9849-624608E5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DCCCBF-0237-804A-85A7-9E4A0D37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49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E333D2-B7B0-1A43-A7FF-F4F36924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E3F213A-796C-6044-915F-41703F63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879D46-50CB-B447-A966-F8C6B71F4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EECBFA-F244-9B4E-BC15-C298060F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4D788F-5981-2042-AC62-3126D5D8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86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311DEC-E834-BF40-821D-72C085BC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DB2499-6EAD-4041-892D-B1981F2D8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336769-664C-C44B-B548-301611AD2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33D673-8F6B-144D-B487-4A8A43F8C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19137B-0865-9D4E-B589-C15A2782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64935F-9FB6-1C49-88F1-70FCFFC55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37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444CC-F79B-924B-B752-9BE990BB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4EB1CD-131D-DE44-9CB8-9BB47BB7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7335A3-1513-914E-AFC8-1BE853296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8D8D28-A2E1-0C4A-AE3F-BFCAB8A25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3321E4-D203-5E40-9245-7779FDE86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AD4CBE6-5FD4-FF44-99F5-0201CABB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2250A5-0E33-5D4C-ACEE-EEAEE213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8B1EF2E-68C0-3447-907E-77CFD446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18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C74A7-B57F-7C46-800E-1256200A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A92B122-2B33-1F44-B4DE-3C5272E4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11E10B-BBEE-EF4B-8A97-BC130F2C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AB6F3F-460C-7140-B2A3-DA0822C0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62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06D854E-08E2-0C42-99C6-E4E4EDBD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8E72AD4-0FE9-E04D-AA60-D4F35A7D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280510-2AF1-D849-8989-DDC4B627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26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287D2D-2C47-084A-8912-588BAF6E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57583A-09A5-6E4B-98F1-C03A9642C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4E8517-5622-E847-80A3-1F37F6B40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A5A6A-349D-D643-ADA3-89E8A199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A349D6-32D7-4946-8553-677CA74B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224F55-C13E-0E44-A813-D8F182A4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45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23EDA-20DF-D543-9DA5-D4F6194A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84BCCAB-6E5B-254A-A5A9-22823A9B7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9300FF-7D74-D94A-9AAB-6C142D4EE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36BB31-7C9E-A146-B344-3EDB5545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D71F06D-9021-BC42-9073-EB64479A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ECF1CE-1476-254C-8F3C-41292AC6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51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D61F1A-7E56-5B48-8C96-786445EB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2E5FEB-334C-A341-A9C8-D11777EFD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E6DF31-BA43-164F-99D4-3D016C060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50EBE-14F4-624F-B4E2-6AEBE5CE7240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80A3E0-9E88-0546-B87A-02B9FFDD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FA4D62-C3AD-0145-A3EA-731FC788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49811-7C53-1941-9518-8A15F11FAC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5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フリーフォーム 199">
            <a:extLst>
              <a:ext uri="{FF2B5EF4-FFF2-40B4-BE49-F238E27FC236}">
                <a16:creationId xmlns:a16="http://schemas.microsoft.com/office/drawing/2014/main" id="{36AC2FED-D4E4-7542-886A-87FC5153836E}"/>
              </a:ext>
            </a:extLst>
          </p:cNvPr>
          <p:cNvSpPr/>
          <p:nvPr/>
        </p:nvSpPr>
        <p:spPr>
          <a:xfrm>
            <a:off x="1260900" y="952811"/>
            <a:ext cx="1377158" cy="2027793"/>
          </a:xfrm>
          <a:custGeom>
            <a:avLst/>
            <a:gdLst>
              <a:gd name="connsiteX0" fmla="*/ 625652 w 1377158"/>
              <a:gd name="connsiteY0" fmla="*/ 90 h 2027793"/>
              <a:gd name="connsiteX1" fmla="*/ 211765 w 1377158"/>
              <a:gd name="connsiteY1" fmla="*/ 336974 h 2027793"/>
              <a:gd name="connsiteX2" fmla="*/ 9 w 1377158"/>
              <a:gd name="connsiteY2" fmla="*/ 760486 h 2027793"/>
              <a:gd name="connsiteX3" fmla="*/ 202140 w 1377158"/>
              <a:gd name="connsiteY3" fmla="*/ 1174372 h 2027793"/>
              <a:gd name="connsiteX4" fmla="*/ 28885 w 1377158"/>
              <a:gd name="connsiteY4" fmla="*/ 1540132 h 2027793"/>
              <a:gd name="connsiteX5" fmla="*/ 346519 w 1377158"/>
              <a:gd name="connsiteY5" fmla="*/ 1963644 h 2027793"/>
              <a:gd name="connsiteX6" fmla="*/ 770031 w 1377158"/>
              <a:gd name="connsiteY6" fmla="*/ 1992520 h 2027793"/>
              <a:gd name="connsiteX7" fmla="*/ 1193542 w 1377158"/>
              <a:gd name="connsiteY7" fmla="*/ 1636385 h 2027793"/>
              <a:gd name="connsiteX8" fmla="*/ 1366797 w 1377158"/>
              <a:gd name="connsiteY8" fmla="*/ 1251374 h 2027793"/>
              <a:gd name="connsiteX9" fmla="*/ 1318671 w 1377158"/>
              <a:gd name="connsiteY9" fmla="*/ 750861 h 2027793"/>
              <a:gd name="connsiteX10" fmla="*/ 1001037 w 1377158"/>
              <a:gd name="connsiteY10" fmla="*/ 308098 h 2027793"/>
              <a:gd name="connsiteX11" fmla="*/ 625652 w 1377158"/>
              <a:gd name="connsiteY11" fmla="*/ 90 h 202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7158" h="2027793">
                <a:moveTo>
                  <a:pt x="625652" y="90"/>
                </a:moveTo>
                <a:cubicBezTo>
                  <a:pt x="494107" y="4903"/>
                  <a:pt x="316039" y="210241"/>
                  <a:pt x="211765" y="336974"/>
                </a:cubicBezTo>
                <a:cubicBezTo>
                  <a:pt x="107491" y="463707"/>
                  <a:pt x="1613" y="620920"/>
                  <a:pt x="9" y="760486"/>
                </a:cubicBezTo>
                <a:cubicBezTo>
                  <a:pt x="-1595" y="900052"/>
                  <a:pt x="197327" y="1044431"/>
                  <a:pt x="202140" y="1174372"/>
                </a:cubicBezTo>
                <a:cubicBezTo>
                  <a:pt x="206953" y="1304313"/>
                  <a:pt x="4822" y="1408587"/>
                  <a:pt x="28885" y="1540132"/>
                </a:cubicBezTo>
                <a:cubicBezTo>
                  <a:pt x="52948" y="1671677"/>
                  <a:pt x="222995" y="1888246"/>
                  <a:pt x="346519" y="1963644"/>
                </a:cubicBezTo>
                <a:cubicBezTo>
                  <a:pt x="470043" y="2039042"/>
                  <a:pt x="628861" y="2047063"/>
                  <a:pt x="770031" y="1992520"/>
                </a:cubicBezTo>
                <a:cubicBezTo>
                  <a:pt x="911201" y="1937977"/>
                  <a:pt x="1094081" y="1759909"/>
                  <a:pt x="1193542" y="1636385"/>
                </a:cubicBezTo>
                <a:cubicBezTo>
                  <a:pt x="1293003" y="1512861"/>
                  <a:pt x="1345942" y="1398961"/>
                  <a:pt x="1366797" y="1251374"/>
                </a:cubicBezTo>
                <a:cubicBezTo>
                  <a:pt x="1387652" y="1103787"/>
                  <a:pt x="1379631" y="908074"/>
                  <a:pt x="1318671" y="750861"/>
                </a:cubicBezTo>
                <a:cubicBezTo>
                  <a:pt x="1257711" y="593648"/>
                  <a:pt x="1113332" y="431622"/>
                  <a:pt x="1001037" y="308098"/>
                </a:cubicBezTo>
                <a:cubicBezTo>
                  <a:pt x="888742" y="184574"/>
                  <a:pt x="757197" y="-4723"/>
                  <a:pt x="625652" y="9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6" name="直線矢印コネクタ 195">
            <a:extLst>
              <a:ext uri="{FF2B5EF4-FFF2-40B4-BE49-F238E27FC236}">
                <a16:creationId xmlns:a16="http://schemas.microsoft.com/office/drawing/2014/main" id="{B2322C2E-5BD8-B64D-AFBD-5B2566FBB498}"/>
              </a:ext>
            </a:extLst>
          </p:cNvPr>
          <p:cNvCxnSpPr>
            <a:cxnSpLocks/>
          </p:cNvCxnSpPr>
          <p:nvPr/>
        </p:nvCxnSpPr>
        <p:spPr>
          <a:xfrm flipV="1">
            <a:off x="4056899" y="485492"/>
            <a:ext cx="24676" cy="15821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0A536584-85EB-354B-B1DD-9BA4741099F6}"/>
              </a:ext>
            </a:extLst>
          </p:cNvPr>
          <p:cNvCxnSpPr>
            <a:cxnSpLocks/>
          </p:cNvCxnSpPr>
          <p:nvPr/>
        </p:nvCxnSpPr>
        <p:spPr>
          <a:xfrm>
            <a:off x="4028699" y="2079641"/>
            <a:ext cx="1662004" cy="546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102E888-D03A-0747-99C8-DF7948F0E877}"/>
              </a:ext>
            </a:extLst>
          </p:cNvPr>
          <p:cNvGrpSpPr/>
          <p:nvPr/>
        </p:nvGrpSpPr>
        <p:grpSpPr>
          <a:xfrm rot="18784149">
            <a:off x="873778" y="1065508"/>
            <a:ext cx="2045690" cy="1949878"/>
            <a:chOff x="942355" y="1582779"/>
            <a:chExt cx="2045690" cy="1949878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45C18965-8BED-1A4F-98A4-9001FE2ECE55}"/>
                </a:ext>
              </a:extLst>
            </p:cNvPr>
            <p:cNvGrpSpPr/>
            <p:nvPr/>
          </p:nvGrpSpPr>
          <p:grpSpPr>
            <a:xfrm>
              <a:off x="1546845" y="1854784"/>
              <a:ext cx="1441200" cy="1677873"/>
              <a:chOff x="1546845" y="1854784"/>
              <a:chExt cx="1441200" cy="1677873"/>
            </a:xfrm>
          </p:grpSpPr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8AE901FC-F3DE-664D-B0E5-72E7D1160A12}"/>
                  </a:ext>
                </a:extLst>
              </p:cNvPr>
              <p:cNvCxnSpPr>
                <a:cxnSpLocks/>
              </p:cNvCxnSpPr>
              <p:nvPr/>
            </p:nvCxnSpPr>
            <p:spPr>
              <a:xfrm rot="2815851" flipV="1">
                <a:off x="1516080" y="3200053"/>
                <a:ext cx="363369" cy="30184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339BA6B9-6E3B-454C-A06A-FD59DA1FE28F}"/>
                  </a:ext>
                </a:extLst>
              </p:cNvPr>
              <p:cNvCxnSpPr>
                <a:cxnSpLocks/>
              </p:cNvCxnSpPr>
              <p:nvPr/>
            </p:nvCxnSpPr>
            <p:spPr>
              <a:xfrm rot="2815851" flipV="1">
                <a:off x="2024293" y="3064775"/>
                <a:ext cx="202761" cy="408372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>
                <a:extLst>
                  <a:ext uri="{FF2B5EF4-FFF2-40B4-BE49-F238E27FC236}">
                    <a16:creationId xmlns:a16="http://schemas.microsoft.com/office/drawing/2014/main" id="{DB7F04F9-F95D-BC46-A849-4B9AC435B2EB}"/>
                  </a:ext>
                </a:extLst>
              </p:cNvPr>
              <p:cNvCxnSpPr>
                <a:cxnSpLocks/>
              </p:cNvCxnSpPr>
              <p:nvPr/>
            </p:nvCxnSpPr>
            <p:spPr>
              <a:xfrm rot="2815851" flipH="1" flipV="1">
                <a:off x="2518111" y="2737278"/>
                <a:ext cx="25174" cy="540469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83EABB08-382F-EB4B-B15B-17BF74CF91FA}"/>
                  </a:ext>
                </a:extLst>
              </p:cNvPr>
              <p:cNvCxnSpPr>
                <a:cxnSpLocks/>
              </p:cNvCxnSpPr>
              <p:nvPr/>
            </p:nvCxnSpPr>
            <p:spPr>
              <a:xfrm rot="2815851" flipH="1" flipV="1">
                <a:off x="2628399" y="2342064"/>
                <a:ext cx="272469" cy="44682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DBD5FBAC-A54C-4C4E-95DC-84D36EABC723}"/>
                  </a:ext>
                </a:extLst>
              </p:cNvPr>
              <p:cNvCxnSpPr>
                <a:cxnSpLocks/>
              </p:cNvCxnSpPr>
              <p:nvPr/>
            </p:nvCxnSpPr>
            <p:spPr>
              <a:xfrm rot="2815851" flipH="1" flipV="1">
                <a:off x="2577537" y="1901292"/>
                <a:ext cx="411335" cy="318319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143C5FD0-B018-D44C-9318-EB1F20D2530F}"/>
                </a:ext>
              </a:extLst>
            </p:cNvPr>
            <p:cNvGrpSpPr/>
            <p:nvPr/>
          </p:nvGrpSpPr>
          <p:grpSpPr>
            <a:xfrm rot="10800000">
              <a:off x="942355" y="1582779"/>
              <a:ext cx="1730359" cy="1823779"/>
              <a:chOff x="1159108" y="1862895"/>
              <a:chExt cx="1730359" cy="1823779"/>
            </a:xfrm>
          </p:grpSpPr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217F1E29-96D4-F043-B14F-6CC5811BE285}"/>
                  </a:ext>
                </a:extLst>
              </p:cNvPr>
              <p:cNvCxnSpPr>
                <a:cxnSpLocks/>
              </p:cNvCxnSpPr>
              <p:nvPr/>
            </p:nvCxnSpPr>
            <p:spPr>
              <a:xfrm rot="13615851" flipH="1">
                <a:off x="1144091" y="3303687"/>
                <a:ext cx="398004" cy="367969"/>
              </a:xfrm>
              <a:prstGeom prst="straightConnector1">
                <a:avLst/>
              </a:prstGeom>
              <a:ln w="57150">
                <a:solidFill>
                  <a:schemeClr val="accent6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>
                <a:extLst>
                  <a:ext uri="{FF2B5EF4-FFF2-40B4-BE49-F238E27FC236}">
                    <a16:creationId xmlns:a16="http://schemas.microsoft.com/office/drawing/2014/main" id="{C33600ED-F0BD-3346-AF1F-8C6A798C28F8}"/>
                  </a:ext>
                </a:extLst>
              </p:cNvPr>
              <p:cNvCxnSpPr>
                <a:cxnSpLocks/>
              </p:cNvCxnSpPr>
              <p:nvPr/>
            </p:nvCxnSpPr>
            <p:spPr>
              <a:xfrm rot="13615851" flipH="1">
                <a:off x="1711018" y="3281527"/>
                <a:ext cx="238339" cy="381027"/>
              </a:xfrm>
              <a:prstGeom prst="straightConnector1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CAF9571E-52DE-6447-B6A9-9FC2FCAF49A3}"/>
                  </a:ext>
                </a:extLst>
              </p:cNvPr>
              <p:cNvCxnSpPr>
                <a:cxnSpLocks/>
              </p:cNvCxnSpPr>
              <p:nvPr/>
            </p:nvCxnSpPr>
            <p:spPr>
              <a:xfrm rot="13615851">
                <a:off x="2036020" y="3000739"/>
                <a:ext cx="200628" cy="421872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562E553D-8CD5-DD4E-82EE-E2B7F1838038}"/>
                  </a:ext>
                </a:extLst>
              </p:cNvPr>
              <p:cNvCxnSpPr>
                <a:cxnSpLocks/>
              </p:cNvCxnSpPr>
              <p:nvPr/>
            </p:nvCxnSpPr>
            <p:spPr>
              <a:xfrm rot="13615851" flipH="1">
                <a:off x="2351621" y="2695578"/>
                <a:ext cx="168822" cy="428355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567C10BD-D889-264F-B6C6-B4CBE1949F0C}"/>
                  </a:ext>
                </a:extLst>
              </p:cNvPr>
              <p:cNvCxnSpPr>
                <a:cxnSpLocks/>
              </p:cNvCxnSpPr>
              <p:nvPr/>
            </p:nvCxnSpPr>
            <p:spPr>
              <a:xfrm rot="13615851">
                <a:off x="2526190" y="2357271"/>
                <a:ext cx="325523" cy="401031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矢印コネクタ 44">
                <a:extLst>
                  <a:ext uri="{FF2B5EF4-FFF2-40B4-BE49-F238E27FC236}">
                    <a16:creationId xmlns:a16="http://schemas.microsoft.com/office/drawing/2014/main" id="{8E3B3006-00F6-2B4F-9439-6EE0AE93C6BA}"/>
                  </a:ext>
                </a:extLst>
              </p:cNvPr>
              <p:cNvCxnSpPr>
                <a:cxnSpLocks/>
              </p:cNvCxnSpPr>
              <p:nvPr/>
            </p:nvCxnSpPr>
            <p:spPr>
              <a:xfrm rot="13615851">
                <a:off x="2305600" y="2097586"/>
                <a:ext cx="488210" cy="1882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14C5361-EDA0-2142-A646-357EC611793E}"/>
              </a:ext>
            </a:extLst>
          </p:cNvPr>
          <p:cNvGrpSpPr/>
          <p:nvPr/>
        </p:nvGrpSpPr>
        <p:grpSpPr>
          <a:xfrm>
            <a:off x="3299782" y="1220227"/>
            <a:ext cx="1652544" cy="1597222"/>
            <a:chOff x="3299782" y="1220227"/>
            <a:chExt cx="1652544" cy="1597222"/>
          </a:xfrm>
        </p:grpSpPr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10258C58-3506-D04E-840A-2517944B807B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53" y="2088921"/>
              <a:ext cx="88317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A7B39757-D26F-1440-8913-70B3424CA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056" y="1481175"/>
              <a:ext cx="705620" cy="586138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1CB6CB79-9251-1F40-A796-D1B1BB2F1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056" y="1244360"/>
              <a:ext cx="352810" cy="810171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67FB7C5C-7880-5747-924B-1191C981302B}"/>
                </a:ext>
              </a:extLst>
            </p:cNvPr>
            <p:cNvSpPr/>
            <p:nvPr/>
          </p:nvSpPr>
          <p:spPr>
            <a:xfrm>
              <a:off x="3299782" y="1220227"/>
              <a:ext cx="1622370" cy="1597222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87021C05-D0D2-8848-BFC8-9814C91A43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7051" y="1220227"/>
              <a:ext cx="143772" cy="834306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42FBD3CE-6B83-BA40-9F1E-42BF27C1C6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8070" y="1349644"/>
              <a:ext cx="371019" cy="696320"/>
            </a:xfrm>
            <a:prstGeom prst="straightConnector1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81B17617-2333-004D-B84C-1C24D840D2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8571" y="1522371"/>
              <a:ext cx="617527" cy="566550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45BC2DF3-3C7D-8147-868E-8BE0B1E6AC60}"/>
                </a:ext>
              </a:extLst>
            </p:cNvPr>
            <p:cNvCxnSpPr>
              <a:cxnSpLocks/>
              <a:endCxn id="78" idx="3"/>
            </p:cNvCxnSpPr>
            <p:nvPr/>
          </p:nvCxnSpPr>
          <p:spPr>
            <a:xfrm flipH="1">
              <a:off x="3537373" y="2083922"/>
              <a:ext cx="491632" cy="499619"/>
            </a:xfrm>
            <a:prstGeom prst="straightConnector1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06A0E0BC-731E-4241-9027-8720CE636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6220" y="2054531"/>
              <a:ext cx="401663" cy="665812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>
              <a:extLst>
                <a:ext uri="{FF2B5EF4-FFF2-40B4-BE49-F238E27FC236}">
                  <a16:creationId xmlns:a16="http://schemas.microsoft.com/office/drawing/2014/main" id="{F3DC59FB-33B2-0043-9FFE-9D687AC51A6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870" y="2067672"/>
              <a:ext cx="361849" cy="709843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6602BF8E-56AD-D14B-B8CC-D1B8F9733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3336" y="2096974"/>
              <a:ext cx="151534" cy="720475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807DF195-237B-8A4A-B59C-1D61920A8460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32" y="2073135"/>
              <a:ext cx="495221" cy="64720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EAF690F-2436-1A4F-BE93-EA7C2C504FB7}"/>
              </a:ext>
            </a:extLst>
          </p:cNvPr>
          <p:cNvSpPr txBox="1"/>
          <p:nvPr/>
        </p:nvSpPr>
        <p:spPr>
          <a:xfrm>
            <a:off x="1603942" y="29764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０</a:t>
            </a: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34F272CB-A155-5843-86FF-C6154FB388DD}"/>
              </a:ext>
            </a:extLst>
          </p:cNvPr>
          <p:cNvSpPr txBox="1"/>
          <p:nvPr/>
        </p:nvSpPr>
        <p:spPr>
          <a:xfrm>
            <a:off x="2121579" y="28174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１</a:t>
            </a: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0AF3561-363A-F240-8DC8-57BB4BCA326B}"/>
              </a:ext>
            </a:extLst>
          </p:cNvPr>
          <p:cNvSpPr txBox="1"/>
          <p:nvPr/>
        </p:nvSpPr>
        <p:spPr>
          <a:xfrm>
            <a:off x="2400900" y="2401418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２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4CFE1B09-3A17-7B40-8296-B02F3FEF946D}"/>
              </a:ext>
            </a:extLst>
          </p:cNvPr>
          <p:cNvSpPr txBox="1"/>
          <p:nvPr/>
        </p:nvSpPr>
        <p:spPr>
          <a:xfrm>
            <a:off x="2550385" y="1803671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３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7DF0BDD8-12B6-8347-8060-A6E80B8146DB}"/>
              </a:ext>
            </a:extLst>
          </p:cNvPr>
          <p:cNvSpPr txBox="1"/>
          <p:nvPr/>
        </p:nvSpPr>
        <p:spPr>
          <a:xfrm>
            <a:off x="2452295" y="129160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４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70335740-ED9D-BB42-A3CF-964A397FBA82}"/>
              </a:ext>
            </a:extLst>
          </p:cNvPr>
          <p:cNvSpPr txBox="1"/>
          <p:nvPr/>
        </p:nvSpPr>
        <p:spPr>
          <a:xfrm>
            <a:off x="2074050" y="86567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５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3CEE2C77-9CC0-7F4D-B0C6-626BBAF3085B}"/>
              </a:ext>
            </a:extLst>
          </p:cNvPr>
          <p:cNvSpPr txBox="1"/>
          <p:nvPr/>
        </p:nvSpPr>
        <p:spPr>
          <a:xfrm>
            <a:off x="1447533" y="77289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６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852CE840-D136-AB4B-BF7C-A5DB28340BD9}"/>
              </a:ext>
            </a:extLst>
          </p:cNvPr>
          <p:cNvSpPr txBox="1"/>
          <p:nvPr/>
        </p:nvSpPr>
        <p:spPr>
          <a:xfrm>
            <a:off x="1047858" y="115303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７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8E5F5024-6B3A-504D-B0F3-7C0EB9F2660D}"/>
              </a:ext>
            </a:extLst>
          </p:cNvPr>
          <p:cNvSpPr txBox="1"/>
          <p:nvPr/>
        </p:nvSpPr>
        <p:spPr>
          <a:xfrm>
            <a:off x="978519" y="1727845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８</a:t>
            </a: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DFAD534F-B00F-5D48-9C96-C95AD440B453}"/>
              </a:ext>
            </a:extLst>
          </p:cNvPr>
          <p:cNvSpPr txBox="1"/>
          <p:nvPr/>
        </p:nvSpPr>
        <p:spPr>
          <a:xfrm>
            <a:off x="947626" y="2063848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９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940440CA-A6F3-0340-A78B-1234ABF47F75}"/>
              </a:ext>
            </a:extLst>
          </p:cNvPr>
          <p:cNvSpPr txBox="1"/>
          <p:nvPr/>
        </p:nvSpPr>
        <p:spPr>
          <a:xfrm>
            <a:off x="1001605" y="2632783"/>
            <a:ext cx="77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5235FC0B-4564-C14C-9BAE-222DB47037A7}"/>
              </a:ext>
            </a:extLst>
          </p:cNvPr>
          <p:cNvSpPr txBox="1"/>
          <p:nvPr/>
        </p:nvSpPr>
        <p:spPr>
          <a:xfrm>
            <a:off x="4840553" y="19223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０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134661FD-2BDC-2C49-82AC-30F9096A55F2}"/>
              </a:ext>
            </a:extLst>
          </p:cNvPr>
          <p:cNvSpPr txBox="1"/>
          <p:nvPr/>
        </p:nvSpPr>
        <p:spPr>
          <a:xfrm>
            <a:off x="4617025" y="12265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１</a:t>
            </a: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37F89D69-DF9C-EE40-A49F-4435E71084BD}"/>
              </a:ext>
            </a:extLst>
          </p:cNvPr>
          <p:cNvSpPr txBox="1"/>
          <p:nvPr/>
        </p:nvSpPr>
        <p:spPr>
          <a:xfrm>
            <a:off x="4211461" y="9163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9ABAD4DD-DC0A-284F-8EAF-2F1866E4E8AF}"/>
              </a:ext>
            </a:extLst>
          </p:cNvPr>
          <p:cNvSpPr txBox="1"/>
          <p:nvPr/>
        </p:nvSpPr>
        <p:spPr>
          <a:xfrm>
            <a:off x="3719156" y="8957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37D27512-7129-3742-8594-560356A86704}"/>
              </a:ext>
            </a:extLst>
          </p:cNvPr>
          <p:cNvSpPr txBox="1"/>
          <p:nvPr/>
        </p:nvSpPr>
        <p:spPr>
          <a:xfrm>
            <a:off x="3428523" y="10281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930FE16F-F0AB-D640-967D-D9927B0D5978}"/>
              </a:ext>
            </a:extLst>
          </p:cNvPr>
          <p:cNvSpPr txBox="1"/>
          <p:nvPr/>
        </p:nvSpPr>
        <p:spPr>
          <a:xfrm>
            <a:off x="3156602" y="12952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CEF20E4A-A019-3841-A846-E7EE38F322A0}"/>
              </a:ext>
            </a:extLst>
          </p:cNvPr>
          <p:cNvSpPr txBox="1"/>
          <p:nvPr/>
        </p:nvSpPr>
        <p:spPr>
          <a:xfrm>
            <a:off x="3242545" y="25585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</a:t>
            </a:r>
            <a:endParaRPr kumimoji="1" lang="ja-JP" altLang="en-US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A58A6D1-643B-9E46-B928-0AB4F1416AFE}"/>
              </a:ext>
            </a:extLst>
          </p:cNvPr>
          <p:cNvSpPr txBox="1"/>
          <p:nvPr/>
        </p:nvSpPr>
        <p:spPr>
          <a:xfrm>
            <a:off x="3462926" y="27519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/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5BC010C8-0EA9-9D4F-BD01-AA7D3C5EBAD1}"/>
              </a:ext>
            </a:extLst>
          </p:cNvPr>
          <p:cNvSpPr txBox="1"/>
          <p:nvPr/>
        </p:nvSpPr>
        <p:spPr>
          <a:xfrm>
            <a:off x="4304119" y="27775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8</a:t>
            </a:r>
            <a:endParaRPr kumimoji="1" lang="ja-JP" altLang="en-US"/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868FCB52-E9E3-AA4D-8EB8-E890586B917A}"/>
              </a:ext>
            </a:extLst>
          </p:cNvPr>
          <p:cNvSpPr txBox="1"/>
          <p:nvPr/>
        </p:nvSpPr>
        <p:spPr>
          <a:xfrm>
            <a:off x="3753192" y="28255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</a:t>
            </a:r>
            <a:endParaRPr kumimoji="1" lang="ja-JP" altLang="en-US"/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69693C2D-000D-7143-8108-71F851E6104B}"/>
              </a:ext>
            </a:extLst>
          </p:cNvPr>
          <p:cNvSpPr txBox="1"/>
          <p:nvPr/>
        </p:nvSpPr>
        <p:spPr>
          <a:xfrm>
            <a:off x="4578943" y="26307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</a:t>
            </a:r>
            <a:endParaRPr kumimoji="1" lang="ja-JP" altLang="en-US"/>
          </a:p>
        </p:txBody>
      </p: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4ED8BEDA-26A9-B544-A164-77EEB9942544}"/>
              </a:ext>
            </a:extLst>
          </p:cNvPr>
          <p:cNvGrpSpPr/>
          <p:nvPr/>
        </p:nvGrpSpPr>
        <p:grpSpPr>
          <a:xfrm>
            <a:off x="748875" y="3846787"/>
            <a:ext cx="5741008" cy="2252620"/>
            <a:chOff x="362209" y="3717845"/>
            <a:chExt cx="5741008" cy="2252620"/>
          </a:xfrm>
        </p:grpSpPr>
        <p:cxnSp>
          <p:nvCxnSpPr>
            <p:cNvPr id="184" name="直線矢印コネクタ 183">
              <a:extLst>
                <a:ext uri="{FF2B5EF4-FFF2-40B4-BE49-F238E27FC236}">
                  <a16:creationId xmlns:a16="http://schemas.microsoft.com/office/drawing/2014/main" id="{80F009D3-6E7D-B74C-9A61-C1E07ABC2CA9}"/>
                </a:ext>
              </a:extLst>
            </p:cNvPr>
            <p:cNvCxnSpPr>
              <a:cxnSpLocks/>
            </p:cNvCxnSpPr>
            <p:nvPr/>
          </p:nvCxnSpPr>
          <p:spPr>
            <a:xfrm>
              <a:off x="621191" y="5315137"/>
              <a:ext cx="1227352" cy="2779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F54FB648-5C20-7C43-B9EA-E75DEF8703BC}"/>
                </a:ext>
              </a:extLst>
            </p:cNvPr>
            <p:cNvGrpSpPr/>
            <p:nvPr/>
          </p:nvGrpSpPr>
          <p:grpSpPr>
            <a:xfrm>
              <a:off x="577013" y="4281666"/>
              <a:ext cx="2978438" cy="1254922"/>
              <a:chOff x="5661792" y="1190834"/>
              <a:chExt cx="2978438" cy="1254922"/>
            </a:xfrm>
          </p:grpSpPr>
          <p:cxnSp>
            <p:nvCxnSpPr>
              <p:cNvPr id="101" name="直線矢印コネクタ 100">
                <a:extLst>
                  <a:ext uri="{FF2B5EF4-FFF2-40B4-BE49-F238E27FC236}">
                    <a16:creationId xmlns:a16="http://schemas.microsoft.com/office/drawing/2014/main" id="{BFE8B91F-099F-4744-86F4-45892A9B7C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1792" y="1494634"/>
                <a:ext cx="2978438" cy="71366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矢印コネクタ 126">
                <a:extLst>
                  <a:ext uri="{FF2B5EF4-FFF2-40B4-BE49-F238E27FC236}">
                    <a16:creationId xmlns:a16="http://schemas.microsoft.com/office/drawing/2014/main" id="{C50BDCBD-44ED-3147-B414-26E4BEEBC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4177" y="2129398"/>
                <a:ext cx="749055" cy="17595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矢印コネクタ 128">
                <a:extLst>
                  <a:ext uri="{FF2B5EF4-FFF2-40B4-BE49-F238E27FC236}">
                    <a16:creationId xmlns:a16="http://schemas.microsoft.com/office/drawing/2014/main" id="{CFE0C031-DD42-FB47-88EC-4E070FFA29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2326" y="1868861"/>
                <a:ext cx="700472" cy="216877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矢印コネクタ 130">
                <a:extLst>
                  <a:ext uri="{FF2B5EF4-FFF2-40B4-BE49-F238E27FC236}">
                    <a16:creationId xmlns:a16="http://schemas.microsoft.com/office/drawing/2014/main" id="{166FECDD-CDC5-D14D-95C7-43F6ED847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3591" y="1384940"/>
                <a:ext cx="413848" cy="657587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矢印コネクタ 132">
                <a:extLst>
                  <a:ext uri="{FF2B5EF4-FFF2-40B4-BE49-F238E27FC236}">
                    <a16:creationId xmlns:a16="http://schemas.microsoft.com/office/drawing/2014/main" id="{1BA6B291-D8DA-6841-9C26-19DC79016F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58299" y="1270556"/>
                <a:ext cx="71886" cy="724489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矢印コネクタ 134">
                <a:extLst>
                  <a:ext uri="{FF2B5EF4-FFF2-40B4-BE49-F238E27FC236}">
                    <a16:creationId xmlns:a16="http://schemas.microsoft.com/office/drawing/2014/main" id="{D68FDC0C-D853-3E48-A521-540FF7F81F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43870" y="1212842"/>
                <a:ext cx="198723" cy="688293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矢印コネクタ 136">
                <a:extLst>
                  <a:ext uri="{FF2B5EF4-FFF2-40B4-BE49-F238E27FC236}">
                    <a16:creationId xmlns:a16="http://schemas.microsoft.com/office/drawing/2014/main" id="{CDAF7C02-2D0B-CA4A-A68B-5A78FBD354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95239" y="1190834"/>
                <a:ext cx="325351" cy="688754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矢印コネクタ 144">
                <a:extLst>
                  <a:ext uri="{FF2B5EF4-FFF2-40B4-BE49-F238E27FC236}">
                    <a16:creationId xmlns:a16="http://schemas.microsoft.com/office/drawing/2014/main" id="{4575F563-18F6-C147-A830-6DBB5D6939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8472" y="1851627"/>
                <a:ext cx="323311" cy="545112"/>
              </a:xfrm>
              <a:prstGeom prst="straightConnector1">
                <a:avLst/>
              </a:prstGeom>
              <a:ln w="57150">
                <a:solidFill>
                  <a:schemeClr val="accent6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矢印コネクタ 146">
                <a:extLst>
                  <a:ext uri="{FF2B5EF4-FFF2-40B4-BE49-F238E27FC236}">
                    <a16:creationId xmlns:a16="http://schemas.microsoft.com/office/drawing/2014/main" id="{70724661-ADB8-CF42-99E9-E54EE8FA2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7938" y="1811811"/>
                <a:ext cx="252298" cy="633945"/>
              </a:xfrm>
              <a:prstGeom prst="straightConnector1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矢印コネクタ 147">
                <a:extLst>
                  <a:ext uri="{FF2B5EF4-FFF2-40B4-BE49-F238E27FC236}">
                    <a16:creationId xmlns:a16="http://schemas.microsoft.com/office/drawing/2014/main" id="{77170F05-8991-0A46-B65D-553473779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815" y="1757454"/>
                <a:ext cx="406866" cy="646558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矢印コネクタ 149">
                <a:extLst>
                  <a:ext uri="{FF2B5EF4-FFF2-40B4-BE49-F238E27FC236}">
                    <a16:creationId xmlns:a16="http://schemas.microsoft.com/office/drawing/2014/main" id="{CA16F89D-24A8-A34F-A263-9503697E9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3428" y="1709020"/>
                <a:ext cx="70820" cy="713573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矢印コネクタ 151">
                <a:extLst>
                  <a:ext uri="{FF2B5EF4-FFF2-40B4-BE49-F238E27FC236}">
                    <a16:creationId xmlns:a16="http://schemas.microsoft.com/office/drawing/2014/main" id="{1A54D017-9226-534A-9D12-8245146A5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9890" y="1663995"/>
                <a:ext cx="514405" cy="44302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1499A442-7AA7-194F-B23A-93764B105DF9}"/>
                </a:ext>
              </a:extLst>
            </p:cNvPr>
            <p:cNvGrpSpPr/>
            <p:nvPr/>
          </p:nvGrpSpPr>
          <p:grpSpPr>
            <a:xfrm>
              <a:off x="2821160" y="3807652"/>
              <a:ext cx="2780874" cy="1254922"/>
              <a:chOff x="5859356" y="1190834"/>
              <a:chExt cx="2780874" cy="1254922"/>
            </a:xfrm>
          </p:grpSpPr>
          <p:cxnSp>
            <p:nvCxnSpPr>
              <p:cNvPr id="168" name="直線矢印コネクタ 167">
                <a:extLst>
                  <a:ext uri="{FF2B5EF4-FFF2-40B4-BE49-F238E27FC236}">
                    <a16:creationId xmlns:a16="http://schemas.microsoft.com/office/drawing/2014/main" id="{A2110C51-E80D-1141-805F-CCCB88CE53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356" y="1494633"/>
                <a:ext cx="2780874" cy="66446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線矢印コネクタ 168">
                <a:extLst>
                  <a:ext uri="{FF2B5EF4-FFF2-40B4-BE49-F238E27FC236}">
                    <a16:creationId xmlns:a16="http://schemas.microsoft.com/office/drawing/2014/main" id="{E59B0882-1C37-6248-8D0F-A65509025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4177" y="2129398"/>
                <a:ext cx="749055" cy="17595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矢印コネクタ 169">
                <a:extLst>
                  <a:ext uri="{FF2B5EF4-FFF2-40B4-BE49-F238E27FC236}">
                    <a16:creationId xmlns:a16="http://schemas.microsoft.com/office/drawing/2014/main" id="{BD510617-E587-7240-AD3A-D19AA1D4FE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2326" y="1868861"/>
                <a:ext cx="700472" cy="216877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線矢印コネクタ 170">
                <a:extLst>
                  <a:ext uri="{FF2B5EF4-FFF2-40B4-BE49-F238E27FC236}">
                    <a16:creationId xmlns:a16="http://schemas.microsoft.com/office/drawing/2014/main" id="{59AE390C-1323-EC48-A0C6-770AE6C191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3591" y="1384940"/>
                <a:ext cx="413848" cy="657587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線矢印コネクタ 171">
                <a:extLst>
                  <a:ext uri="{FF2B5EF4-FFF2-40B4-BE49-F238E27FC236}">
                    <a16:creationId xmlns:a16="http://schemas.microsoft.com/office/drawing/2014/main" id="{BCDEA9DC-4CA1-6B48-B9A8-AED7F1EF06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58299" y="1270556"/>
                <a:ext cx="71886" cy="724489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矢印コネクタ 172">
                <a:extLst>
                  <a:ext uri="{FF2B5EF4-FFF2-40B4-BE49-F238E27FC236}">
                    <a16:creationId xmlns:a16="http://schemas.microsoft.com/office/drawing/2014/main" id="{6B34E673-5B48-994B-8458-C775EE578D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43870" y="1212842"/>
                <a:ext cx="198723" cy="688293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線矢印コネクタ 173">
                <a:extLst>
                  <a:ext uri="{FF2B5EF4-FFF2-40B4-BE49-F238E27FC236}">
                    <a16:creationId xmlns:a16="http://schemas.microsoft.com/office/drawing/2014/main" id="{75E00E4F-6924-7B40-BA65-F730A8B477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95239" y="1190834"/>
                <a:ext cx="325351" cy="688754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矢印コネクタ 174">
                <a:extLst>
                  <a:ext uri="{FF2B5EF4-FFF2-40B4-BE49-F238E27FC236}">
                    <a16:creationId xmlns:a16="http://schemas.microsoft.com/office/drawing/2014/main" id="{6D96CF2B-9E11-B447-AFD8-6B1B482AB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8472" y="1851627"/>
                <a:ext cx="323311" cy="545112"/>
              </a:xfrm>
              <a:prstGeom prst="straightConnector1">
                <a:avLst/>
              </a:prstGeom>
              <a:ln w="57150">
                <a:solidFill>
                  <a:schemeClr val="accent6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線矢印コネクタ 175">
                <a:extLst>
                  <a:ext uri="{FF2B5EF4-FFF2-40B4-BE49-F238E27FC236}">
                    <a16:creationId xmlns:a16="http://schemas.microsoft.com/office/drawing/2014/main" id="{473AD78F-47D0-5D48-A4B0-D0E61D6265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7938" y="1811811"/>
                <a:ext cx="252298" cy="633945"/>
              </a:xfrm>
              <a:prstGeom prst="straightConnector1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矢印コネクタ 176">
                <a:extLst>
                  <a:ext uri="{FF2B5EF4-FFF2-40B4-BE49-F238E27FC236}">
                    <a16:creationId xmlns:a16="http://schemas.microsoft.com/office/drawing/2014/main" id="{D2623559-FE12-4A43-81E6-1DA2C34B9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815" y="1757454"/>
                <a:ext cx="406866" cy="646558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矢印コネクタ 177">
                <a:extLst>
                  <a:ext uri="{FF2B5EF4-FFF2-40B4-BE49-F238E27FC236}">
                    <a16:creationId xmlns:a16="http://schemas.microsoft.com/office/drawing/2014/main" id="{BFD121E0-512C-6F4D-836F-616745980A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3428" y="1709020"/>
                <a:ext cx="70820" cy="713573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矢印コネクタ 178">
                <a:extLst>
                  <a:ext uri="{FF2B5EF4-FFF2-40B4-BE49-F238E27FC236}">
                    <a16:creationId xmlns:a16="http://schemas.microsoft.com/office/drawing/2014/main" id="{A1C66143-DDD9-444A-A635-3944245D0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9890" y="1663995"/>
                <a:ext cx="514405" cy="44302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0" name="フリーフォーム 179">
              <a:extLst>
                <a:ext uri="{FF2B5EF4-FFF2-40B4-BE49-F238E27FC236}">
                  <a16:creationId xmlns:a16="http://schemas.microsoft.com/office/drawing/2014/main" id="{1424C9BE-A6DC-594F-B5DD-3A9C7589651A}"/>
                </a:ext>
              </a:extLst>
            </p:cNvPr>
            <p:cNvSpPr/>
            <p:nvPr/>
          </p:nvSpPr>
          <p:spPr>
            <a:xfrm>
              <a:off x="1219768" y="4278538"/>
              <a:ext cx="2464068" cy="1440130"/>
            </a:xfrm>
            <a:custGeom>
              <a:avLst/>
              <a:gdLst>
                <a:gd name="connsiteX0" fmla="*/ 125479 w 2243037"/>
                <a:gd name="connsiteY0" fmla="*/ 1237860 h 1297474"/>
                <a:gd name="connsiteX1" fmla="*/ 346860 w 2243037"/>
                <a:gd name="connsiteY1" fmla="*/ 708471 h 1297474"/>
                <a:gd name="connsiteX2" fmla="*/ 260233 w 2243037"/>
                <a:gd name="connsiteY2" fmla="*/ 236833 h 1297474"/>
                <a:gd name="connsiteX3" fmla="*/ 350 w 2243037"/>
                <a:gd name="connsiteY3" fmla="*/ 121330 h 1297474"/>
                <a:gd name="connsiteX4" fmla="*/ 212106 w 2243037"/>
                <a:gd name="connsiteY4" fmla="*/ 5827 h 1297474"/>
                <a:gd name="connsiteX5" fmla="*/ 529740 w 2243037"/>
                <a:gd name="connsiteY5" fmla="*/ 313835 h 1297474"/>
                <a:gd name="connsiteX6" fmla="*/ 337235 w 2243037"/>
                <a:gd name="connsiteY6" fmla="*/ 1170483 h 1297474"/>
                <a:gd name="connsiteX7" fmla="*/ 635618 w 2243037"/>
                <a:gd name="connsiteY7" fmla="*/ 1218610 h 1297474"/>
                <a:gd name="connsiteX8" fmla="*/ 1405639 w 2243037"/>
                <a:gd name="connsiteY8" fmla="*/ 1208985 h 1297474"/>
                <a:gd name="connsiteX9" fmla="*/ 1136131 w 2243037"/>
                <a:gd name="connsiteY9" fmla="*/ 1295612 h 1297474"/>
                <a:gd name="connsiteX10" fmla="*/ 1116881 w 2243037"/>
                <a:gd name="connsiteY10" fmla="*/ 1237860 h 1297474"/>
                <a:gd name="connsiteX11" fmla="*/ 1800275 w 2243037"/>
                <a:gd name="connsiteY11" fmla="*/ 920227 h 1297474"/>
                <a:gd name="connsiteX12" fmla="*/ 2243037 w 2243037"/>
                <a:gd name="connsiteY12" fmla="*/ 631469 h 1297474"/>
                <a:gd name="connsiteX0" fmla="*/ 125479 w 2243037"/>
                <a:gd name="connsiteY0" fmla="*/ 1237860 h 1440130"/>
                <a:gd name="connsiteX1" fmla="*/ 346860 w 2243037"/>
                <a:gd name="connsiteY1" fmla="*/ 708471 h 1440130"/>
                <a:gd name="connsiteX2" fmla="*/ 260233 w 2243037"/>
                <a:gd name="connsiteY2" fmla="*/ 236833 h 1440130"/>
                <a:gd name="connsiteX3" fmla="*/ 350 w 2243037"/>
                <a:gd name="connsiteY3" fmla="*/ 121330 h 1440130"/>
                <a:gd name="connsiteX4" fmla="*/ 212106 w 2243037"/>
                <a:gd name="connsiteY4" fmla="*/ 5827 h 1440130"/>
                <a:gd name="connsiteX5" fmla="*/ 529740 w 2243037"/>
                <a:gd name="connsiteY5" fmla="*/ 313835 h 1440130"/>
                <a:gd name="connsiteX6" fmla="*/ 337235 w 2243037"/>
                <a:gd name="connsiteY6" fmla="*/ 1170483 h 1440130"/>
                <a:gd name="connsiteX7" fmla="*/ 635618 w 2243037"/>
                <a:gd name="connsiteY7" fmla="*/ 1218610 h 1440130"/>
                <a:gd name="connsiteX8" fmla="*/ 1405639 w 2243037"/>
                <a:gd name="connsiteY8" fmla="*/ 1208985 h 1440130"/>
                <a:gd name="connsiteX9" fmla="*/ 1213133 w 2243037"/>
                <a:gd name="connsiteY9" fmla="*/ 1439991 h 1440130"/>
                <a:gd name="connsiteX10" fmla="*/ 1116881 w 2243037"/>
                <a:gd name="connsiteY10" fmla="*/ 1237860 h 1440130"/>
                <a:gd name="connsiteX11" fmla="*/ 1800275 w 2243037"/>
                <a:gd name="connsiteY11" fmla="*/ 920227 h 1440130"/>
                <a:gd name="connsiteX12" fmla="*/ 2243037 w 2243037"/>
                <a:gd name="connsiteY12" fmla="*/ 631469 h 1440130"/>
                <a:gd name="connsiteX0" fmla="*/ 0 w 2464068"/>
                <a:gd name="connsiteY0" fmla="*/ 1372613 h 1440130"/>
                <a:gd name="connsiteX1" fmla="*/ 567891 w 2464068"/>
                <a:gd name="connsiteY1" fmla="*/ 708471 h 1440130"/>
                <a:gd name="connsiteX2" fmla="*/ 481264 w 2464068"/>
                <a:gd name="connsiteY2" fmla="*/ 236833 h 1440130"/>
                <a:gd name="connsiteX3" fmla="*/ 221381 w 2464068"/>
                <a:gd name="connsiteY3" fmla="*/ 121330 h 1440130"/>
                <a:gd name="connsiteX4" fmla="*/ 433137 w 2464068"/>
                <a:gd name="connsiteY4" fmla="*/ 5827 h 1440130"/>
                <a:gd name="connsiteX5" fmla="*/ 750771 w 2464068"/>
                <a:gd name="connsiteY5" fmla="*/ 313835 h 1440130"/>
                <a:gd name="connsiteX6" fmla="*/ 558266 w 2464068"/>
                <a:gd name="connsiteY6" fmla="*/ 1170483 h 1440130"/>
                <a:gd name="connsiteX7" fmla="*/ 856649 w 2464068"/>
                <a:gd name="connsiteY7" fmla="*/ 1218610 h 1440130"/>
                <a:gd name="connsiteX8" fmla="*/ 1626670 w 2464068"/>
                <a:gd name="connsiteY8" fmla="*/ 1208985 h 1440130"/>
                <a:gd name="connsiteX9" fmla="*/ 1434164 w 2464068"/>
                <a:gd name="connsiteY9" fmla="*/ 1439991 h 1440130"/>
                <a:gd name="connsiteX10" fmla="*/ 1337912 w 2464068"/>
                <a:gd name="connsiteY10" fmla="*/ 1237860 h 1440130"/>
                <a:gd name="connsiteX11" fmla="*/ 2021306 w 2464068"/>
                <a:gd name="connsiteY11" fmla="*/ 920227 h 1440130"/>
                <a:gd name="connsiteX12" fmla="*/ 2464068 w 2464068"/>
                <a:gd name="connsiteY12" fmla="*/ 631469 h 1440130"/>
                <a:gd name="connsiteX0" fmla="*/ 0 w 2464068"/>
                <a:gd name="connsiteY0" fmla="*/ 1372613 h 1440130"/>
                <a:gd name="connsiteX1" fmla="*/ 567891 w 2464068"/>
                <a:gd name="connsiteY1" fmla="*/ 708471 h 1440130"/>
                <a:gd name="connsiteX2" fmla="*/ 481264 w 2464068"/>
                <a:gd name="connsiteY2" fmla="*/ 236833 h 1440130"/>
                <a:gd name="connsiteX3" fmla="*/ 221381 w 2464068"/>
                <a:gd name="connsiteY3" fmla="*/ 121330 h 1440130"/>
                <a:gd name="connsiteX4" fmla="*/ 433137 w 2464068"/>
                <a:gd name="connsiteY4" fmla="*/ 5827 h 1440130"/>
                <a:gd name="connsiteX5" fmla="*/ 750771 w 2464068"/>
                <a:gd name="connsiteY5" fmla="*/ 313835 h 1440130"/>
                <a:gd name="connsiteX6" fmla="*/ 558266 w 2464068"/>
                <a:gd name="connsiteY6" fmla="*/ 1170483 h 1440130"/>
                <a:gd name="connsiteX7" fmla="*/ 856649 w 2464068"/>
                <a:gd name="connsiteY7" fmla="*/ 1218610 h 1440130"/>
                <a:gd name="connsiteX8" fmla="*/ 1626670 w 2464068"/>
                <a:gd name="connsiteY8" fmla="*/ 1208985 h 1440130"/>
                <a:gd name="connsiteX9" fmla="*/ 1434164 w 2464068"/>
                <a:gd name="connsiteY9" fmla="*/ 1439991 h 1440130"/>
                <a:gd name="connsiteX10" fmla="*/ 1337912 w 2464068"/>
                <a:gd name="connsiteY10" fmla="*/ 1237860 h 1440130"/>
                <a:gd name="connsiteX11" fmla="*/ 2021306 w 2464068"/>
                <a:gd name="connsiteY11" fmla="*/ 920227 h 1440130"/>
                <a:gd name="connsiteX12" fmla="*/ 2464068 w 2464068"/>
                <a:gd name="connsiteY12" fmla="*/ 631469 h 1440130"/>
                <a:gd name="connsiteX0" fmla="*/ 0 w 2464068"/>
                <a:gd name="connsiteY0" fmla="*/ 1372613 h 1440130"/>
                <a:gd name="connsiteX1" fmla="*/ 567891 w 2464068"/>
                <a:gd name="connsiteY1" fmla="*/ 708471 h 1440130"/>
                <a:gd name="connsiteX2" fmla="*/ 481264 w 2464068"/>
                <a:gd name="connsiteY2" fmla="*/ 236833 h 1440130"/>
                <a:gd name="connsiteX3" fmla="*/ 221381 w 2464068"/>
                <a:gd name="connsiteY3" fmla="*/ 121330 h 1440130"/>
                <a:gd name="connsiteX4" fmla="*/ 433137 w 2464068"/>
                <a:gd name="connsiteY4" fmla="*/ 5827 h 1440130"/>
                <a:gd name="connsiteX5" fmla="*/ 750771 w 2464068"/>
                <a:gd name="connsiteY5" fmla="*/ 313835 h 1440130"/>
                <a:gd name="connsiteX6" fmla="*/ 558266 w 2464068"/>
                <a:gd name="connsiteY6" fmla="*/ 1170483 h 1440130"/>
                <a:gd name="connsiteX7" fmla="*/ 856649 w 2464068"/>
                <a:gd name="connsiteY7" fmla="*/ 1218610 h 1440130"/>
                <a:gd name="connsiteX8" fmla="*/ 1626670 w 2464068"/>
                <a:gd name="connsiteY8" fmla="*/ 1208985 h 1440130"/>
                <a:gd name="connsiteX9" fmla="*/ 1434164 w 2464068"/>
                <a:gd name="connsiteY9" fmla="*/ 1439991 h 1440130"/>
                <a:gd name="connsiteX10" fmla="*/ 1337912 w 2464068"/>
                <a:gd name="connsiteY10" fmla="*/ 1237860 h 1440130"/>
                <a:gd name="connsiteX11" fmla="*/ 2021306 w 2464068"/>
                <a:gd name="connsiteY11" fmla="*/ 920227 h 1440130"/>
                <a:gd name="connsiteX12" fmla="*/ 2464068 w 2464068"/>
                <a:gd name="connsiteY12" fmla="*/ 631469 h 144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068" h="1440130">
                  <a:moveTo>
                    <a:pt x="0" y="1372613"/>
                  </a:moveTo>
                  <a:cubicBezTo>
                    <a:pt x="551849" y="1210587"/>
                    <a:pt x="487680" y="897768"/>
                    <a:pt x="567891" y="708471"/>
                  </a:cubicBezTo>
                  <a:cubicBezTo>
                    <a:pt x="648102" y="519174"/>
                    <a:pt x="539016" y="334690"/>
                    <a:pt x="481264" y="236833"/>
                  </a:cubicBezTo>
                  <a:cubicBezTo>
                    <a:pt x="423512" y="138976"/>
                    <a:pt x="229402" y="159831"/>
                    <a:pt x="221381" y="121330"/>
                  </a:cubicBezTo>
                  <a:cubicBezTo>
                    <a:pt x="213360" y="82829"/>
                    <a:pt x="344905" y="-26257"/>
                    <a:pt x="433137" y="5827"/>
                  </a:cubicBezTo>
                  <a:cubicBezTo>
                    <a:pt x="521369" y="37911"/>
                    <a:pt x="729916" y="119726"/>
                    <a:pt x="750771" y="313835"/>
                  </a:cubicBezTo>
                  <a:cubicBezTo>
                    <a:pt x="771626" y="507944"/>
                    <a:pt x="540620" y="1019687"/>
                    <a:pt x="558266" y="1170483"/>
                  </a:cubicBezTo>
                  <a:cubicBezTo>
                    <a:pt x="575912" y="1321279"/>
                    <a:pt x="678582" y="1212193"/>
                    <a:pt x="856649" y="1218610"/>
                  </a:cubicBezTo>
                  <a:cubicBezTo>
                    <a:pt x="1034716" y="1225027"/>
                    <a:pt x="1530418" y="1172088"/>
                    <a:pt x="1626670" y="1208985"/>
                  </a:cubicBezTo>
                  <a:cubicBezTo>
                    <a:pt x="1722922" y="1245882"/>
                    <a:pt x="1482290" y="1435179"/>
                    <a:pt x="1434164" y="1439991"/>
                  </a:cubicBezTo>
                  <a:cubicBezTo>
                    <a:pt x="1386038" y="1444803"/>
                    <a:pt x="1240055" y="1324487"/>
                    <a:pt x="1337912" y="1237860"/>
                  </a:cubicBezTo>
                  <a:cubicBezTo>
                    <a:pt x="1435769" y="1151233"/>
                    <a:pt x="1833613" y="1021292"/>
                    <a:pt x="2021306" y="920227"/>
                  </a:cubicBezTo>
                  <a:cubicBezTo>
                    <a:pt x="2208999" y="819162"/>
                    <a:pt x="2278782" y="908195"/>
                    <a:pt x="2464068" y="631469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フリーフォーム 180">
              <a:extLst>
                <a:ext uri="{FF2B5EF4-FFF2-40B4-BE49-F238E27FC236}">
                  <a16:creationId xmlns:a16="http://schemas.microsoft.com/office/drawing/2014/main" id="{5953A6FA-2D95-AD47-B2B8-D921C531A5F2}"/>
                </a:ext>
              </a:extLst>
            </p:cNvPr>
            <p:cNvSpPr/>
            <p:nvPr/>
          </p:nvSpPr>
          <p:spPr>
            <a:xfrm>
              <a:off x="3447666" y="3833869"/>
              <a:ext cx="2243037" cy="1440130"/>
            </a:xfrm>
            <a:custGeom>
              <a:avLst/>
              <a:gdLst>
                <a:gd name="connsiteX0" fmla="*/ 125479 w 2243037"/>
                <a:gd name="connsiteY0" fmla="*/ 1237860 h 1297474"/>
                <a:gd name="connsiteX1" fmla="*/ 346860 w 2243037"/>
                <a:gd name="connsiteY1" fmla="*/ 708471 h 1297474"/>
                <a:gd name="connsiteX2" fmla="*/ 260233 w 2243037"/>
                <a:gd name="connsiteY2" fmla="*/ 236833 h 1297474"/>
                <a:gd name="connsiteX3" fmla="*/ 350 w 2243037"/>
                <a:gd name="connsiteY3" fmla="*/ 121330 h 1297474"/>
                <a:gd name="connsiteX4" fmla="*/ 212106 w 2243037"/>
                <a:gd name="connsiteY4" fmla="*/ 5827 h 1297474"/>
                <a:gd name="connsiteX5" fmla="*/ 529740 w 2243037"/>
                <a:gd name="connsiteY5" fmla="*/ 313835 h 1297474"/>
                <a:gd name="connsiteX6" fmla="*/ 337235 w 2243037"/>
                <a:gd name="connsiteY6" fmla="*/ 1170483 h 1297474"/>
                <a:gd name="connsiteX7" fmla="*/ 635618 w 2243037"/>
                <a:gd name="connsiteY7" fmla="*/ 1218610 h 1297474"/>
                <a:gd name="connsiteX8" fmla="*/ 1405639 w 2243037"/>
                <a:gd name="connsiteY8" fmla="*/ 1208985 h 1297474"/>
                <a:gd name="connsiteX9" fmla="*/ 1136131 w 2243037"/>
                <a:gd name="connsiteY9" fmla="*/ 1295612 h 1297474"/>
                <a:gd name="connsiteX10" fmla="*/ 1116881 w 2243037"/>
                <a:gd name="connsiteY10" fmla="*/ 1237860 h 1297474"/>
                <a:gd name="connsiteX11" fmla="*/ 1800275 w 2243037"/>
                <a:gd name="connsiteY11" fmla="*/ 920227 h 1297474"/>
                <a:gd name="connsiteX12" fmla="*/ 2243037 w 2243037"/>
                <a:gd name="connsiteY12" fmla="*/ 631469 h 1297474"/>
                <a:gd name="connsiteX0" fmla="*/ 125479 w 2243037"/>
                <a:gd name="connsiteY0" fmla="*/ 1237860 h 1440130"/>
                <a:gd name="connsiteX1" fmla="*/ 346860 w 2243037"/>
                <a:gd name="connsiteY1" fmla="*/ 708471 h 1440130"/>
                <a:gd name="connsiteX2" fmla="*/ 260233 w 2243037"/>
                <a:gd name="connsiteY2" fmla="*/ 236833 h 1440130"/>
                <a:gd name="connsiteX3" fmla="*/ 350 w 2243037"/>
                <a:gd name="connsiteY3" fmla="*/ 121330 h 1440130"/>
                <a:gd name="connsiteX4" fmla="*/ 212106 w 2243037"/>
                <a:gd name="connsiteY4" fmla="*/ 5827 h 1440130"/>
                <a:gd name="connsiteX5" fmla="*/ 529740 w 2243037"/>
                <a:gd name="connsiteY5" fmla="*/ 313835 h 1440130"/>
                <a:gd name="connsiteX6" fmla="*/ 337235 w 2243037"/>
                <a:gd name="connsiteY6" fmla="*/ 1170483 h 1440130"/>
                <a:gd name="connsiteX7" fmla="*/ 635618 w 2243037"/>
                <a:gd name="connsiteY7" fmla="*/ 1218610 h 1440130"/>
                <a:gd name="connsiteX8" fmla="*/ 1405639 w 2243037"/>
                <a:gd name="connsiteY8" fmla="*/ 1208985 h 1440130"/>
                <a:gd name="connsiteX9" fmla="*/ 1213133 w 2243037"/>
                <a:gd name="connsiteY9" fmla="*/ 1439991 h 1440130"/>
                <a:gd name="connsiteX10" fmla="*/ 1116881 w 2243037"/>
                <a:gd name="connsiteY10" fmla="*/ 1237860 h 1440130"/>
                <a:gd name="connsiteX11" fmla="*/ 1800275 w 2243037"/>
                <a:gd name="connsiteY11" fmla="*/ 920227 h 1440130"/>
                <a:gd name="connsiteX12" fmla="*/ 2243037 w 2243037"/>
                <a:gd name="connsiteY12" fmla="*/ 631469 h 144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3037" h="1440130">
                  <a:moveTo>
                    <a:pt x="125479" y="1237860"/>
                  </a:moveTo>
                  <a:cubicBezTo>
                    <a:pt x="224940" y="1056584"/>
                    <a:pt x="324401" y="875309"/>
                    <a:pt x="346860" y="708471"/>
                  </a:cubicBezTo>
                  <a:cubicBezTo>
                    <a:pt x="369319" y="541633"/>
                    <a:pt x="317985" y="334690"/>
                    <a:pt x="260233" y="236833"/>
                  </a:cubicBezTo>
                  <a:cubicBezTo>
                    <a:pt x="202481" y="138976"/>
                    <a:pt x="8371" y="159831"/>
                    <a:pt x="350" y="121330"/>
                  </a:cubicBezTo>
                  <a:cubicBezTo>
                    <a:pt x="-7671" y="82829"/>
                    <a:pt x="123874" y="-26257"/>
                    <a:pt x="212106" y="5827"/>
                  </a:cubicBezTo>
                  <a:cubicBezTo>
                    <a:pt x="300338" y="37911"/>
                    <a:pt x="508885" y="119726"/>
                    <a:pt x="529740" y="313835"/>
                  </a:cubicBezTo>
                  <a:cubicBezTo>
                    <a:pt x="550595" y="507944"/>
                    <a:pt x="319589" y="1019687"/>
                    <a:pt x="337235" y="1170483"/>
                  </a:cubicBezTo>
                  <a:cubicBezTo>
                    <a:pt x="354881" y="1321279"/>
                    <a:pt x="457551" y="1212193"/>
                    <a:pt x="635618" y="1218610"/>
                  </a:cubicBezTo>
                  <a:cubicBezTo>
                    <a:pt x="813685" y="1225027"/>
                    <a:pt x="1309387" y="1172088"/>
                    <a:pt x="1405639" y="1208985"/>
                  </a:cubicBezTo>
                  <a:cubicBezTo>
                    <a:pt x="1501891" y="1245882"/>
                    <a:pt x="1261259" y="1435179"/>
                    <a:pt x="1213133" y="1439991"/>
                  </a:cubicBezTo>
                  <a:cubicBezTo>
                    <a:pt x="1165007" y="1444803"/>
                    <a:pt x="1019024" y="1324487"/>
                    <a:pt x="1116881" y="1237860"/>
                  </a:cubicBezTo>
                  <a:cubicBezTo>
                    <a:pt x="1214738" y="1151233"/>
                    <a:pt x="1612582" y="1021292"/>
                    <a:pt x="1800275" y="920227"/>
                  </a:cubicBezTo>
                  <a:cubicBezTo>
                    <a:pt x="1987968" y="819162"/>
                    <a:pt x="2115502" y="725315"/>
                    <a:pt x="2243037" y="631469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B50B1CB3-4D39-FD48-8E4B-B9F286199FA2}"/>
                </a:ext>
              </a:extLst>
            </p:cNvPr>
            <p:cNvSpPr txBox="1"/>
            <p:nvPr/>
          </p:nvSpPr>
          <p:spPr>
            <a:xfrm>
              <a:off x="5160330" y="3747280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s(</a:t>
              </a:r>
              <a:r>
                <a:rPr kumimoji="1" lang="ja-JP" altLang="en-US"/>
                <a:t>弧長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  <p:sp>
          <p:nvSpPr>
            <p:cNvPr id="188" name="テキスト ボックス 187">
              <a:extLst>
                <a:ext uri="{FF2B5EF4-FFF2-40B4-BE49-F238E27FC236}">
                  <a16:creationId xmlns:a16="http://schemas.microsoft.com/office/drawing/2014/main" id="{62CA95B6-739B-D742-B137-AB932A170E5C}"/>
                </a:ext>
              </a:extLst>
            </p:cNvPr>
            <p:cNvSpPr txBox="1"/>
            <p:nvPr/>
          </p:nvSpPr>
          <p:spPr>
            <a:xfrm>
              <a:off x="1541027" y="5601133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real</a:t>
              </a:r>
              <a:endParaRPr kumimoji="1" lang="ja-JP" altLang="en-US"/>
            </a:p>
          </p:txBody>
        </p:sp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68ACCF93-067D-8C42-9E6D-44408F6AFC82}"/>
                </a:ext>
              </a:extLst>
            </p:cNvPr>
            <p:cNvSpPr txBox="1"/>
            <p:nvPr/>
          </p:nvSpPr>
          <p:spPr>
            <a:xfrm>
              <a:off x="362209" y="371784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imag</a:t>
              </a:r>
              <a:endParaRPr kumimoji="1" lang="ja-JP" altLang="en-US"/>
            </a:p>
          </p:txBody>
        </p:sp>
        <p:cxnSp>
          <p:nvCxnSpPr>
            <p:cNvPr id="190" name="直線矢印コネクタ 189">
              <a:extLst>
                <a:ext uri="{FF2B5EF4-FFF2-40B4-BE49-F238E27FC236}">
                  <a16:creationId xmlns:a16="http://schemas.microsoft.com/office/drawing/2014/main" id="{597AA513-93A1-A14C-B464-AD63C45A9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86" y="4077193"/>
              <a:ext cx="18469" cy="1241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54DA332E-B5B6-3144-B99A-0EDC3CF71283}"/>
              </a:ext>
            </a:extLst>
          </p:cNvPr>
          <p:cNvSpPr txBox="1"/>
          <p:nvPr/>
        </p:nvSpPr>
        <p:spPr>
          <a:xfrm>
            <a:off x="5256051" y="210503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real</a:t>
            </a:r>
            <a:endParaRPr kumimoji="1" lang="ja-JP" altLang="en-US"/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C126EA4B-10A9-884A-B45A-095D97D76D89}"/>
              </a:ext>
            </a:extLst>
          </p:cNvPr>
          <p:cNvSpPr txBox="1"/>
          <p:nvPr/>
        </p:nvSpPr>
        <p:spPr>
          <a:xfrm>
            <a:off x="3741429" y="-56356"/>
            <a:ext cx="699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" altLang="ja-JP" dirty="0"/>
            </a:br>
            <a:r>
              <a:rPr lang="en" altLang="ja-JP" dirty="0" err="1"/>
              <a:t>imag</a:t>
            </a:r>
            <a:endParaRPr kumimoji="1" lang="ja-JP" altLang="en-US"/>
          </a:p>
        </p:txBody>
      </p: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77C82814-C9BA-9640-998A-E624750E8E55}"/>
              </a:ext>
            </a:extLst>
          </p:cNvPr>
          <p:cNvSpPr txBox="1"/>
          <p:nvPr/>
        </p:nvSpPr>
        <p:spPr>
          <a:xfrm>
            <a:off x="825097" y="3272061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(a) </a:t>
            </a:r>
            <a:r>
              <a:rPr kumimoji="1" lang="ja-JP" altLang="en-US"/>
              <a:t>等辺多角形近似</a:t>
            </a: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787659E1-E1DF-214B-B93E-5C543D6D6F0E}"/>
              </a:ext>
            </a:extLst>
          </p:cNvPr>
          <p:cNvSpPr txBox="1"/>
          <p:nvPr/>
        </p:nvSpPr>
        <p:spPr>
          <a:xfrm>
            <a:off x="3156909" y="3252405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(b)</a:t>
            </a:r>
            <a:r>
              <a:rPr lang="ja-JP" altLang="en-US"/>
              <a:t>複素平面へのマッピング</a:t>
            </a:r>
            <a:endParaRPr kumimoji="1" lang="ja-JP" altLang="en-US"/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A88BD17E-20DE-A148-83D7-DE74B8FFAEA0}"/>
              </a:ext>
            </a:extLst>
          </p:cNvPr>
          <p:cNvSpPr txBox="1"/>
          <p:nvPr/>
        </p:nvSpPr>
        <p:spPr>
          <a:xfrm>
            <a:off x="1026521" y="6010821"/>
            <a:ext cx="549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(c)P</a:t>
            </a:r>
            <a:r>
              <a:rPr kumimoji="1" lang="ja-JP" altLang="en-US"/>
              <a:t>型フーリエ記述子における</a:t>
            </a:r>
            <a:r>
              <a:rPr lang="ja-JP" altLang="en-US"/>
              <a:t>複素関数のイメージ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21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6EE12B0-9833-5949-858B-13EA9ACB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3" y="254000"/>
            <a:ext cx="3530600" cy="635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A1B6869-D027-6E4F-86E7-B9D41A89C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54000"/>
            <a:ext cx="2527300" cy="635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EA07B69-D052-CB45-8074-AE9F31B46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4000"/>
            <a:ext cx="5410200" cy="6350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B7013A6-CD73-D24B-9C5F-944155214593}"/>
              </a:ext>
            </a:extLst>
          </p:cNvPr>
          <p:cNvSpPr txBox="1"/>
          <p:nvPr/>
        </p:nvSpPr>
        <p:spPr>
          <a:xfrm>
            <a:off x="2006323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(a)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CFED7A4-1F41-3045-A049-852DB7BB1768}"/>
              </a:ext>
            </a:extLst>
          </p:cNvPr>
          <p:cNvSpPr txBox="1"/>
          <p:nvPr/>
        </p:nvSpPr>
        <p:spPr>
          <a:xfrm>
            <a:off x="4841557" y="653690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(b)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6B46FA1-E029-6443-9653-D3D7BFECF88B}"/>
              </a:ext>
            </a:extLst>
          </p:cNvPr>
          <p:cNvSpPr txBox="1"/>
          <p:nvPr/>
        </p:nvSpPr>
        <p:spPr>
          <a:xfrm>
            <a:off x="8924822" y="648866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(c)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13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C823BD3-A3FB-F54A-A252-47CEEBDB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95" y="1035779"/>
            <a:ext cx="4265869" cy="40550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40ABA84-F49A-9142-AF4D-89BB3221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6" y="1035778"/>
            <a:ext cx="4192879" cy="40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D576BC4-3F79-CF42-ADE3-0D3734F9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6" y="254000"/>
            <a:ext cx="1933429" cy="640208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97553C5-AAD6-2949-937D-AAB997D08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75" y="254000"/>
            <a:ext cx="1778000" cy="635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40D54A-FF7E-7B4C-9F3D-4AD6FE877EDE}"/>
              </a:ext>
            </a:extLst>
          </p:cNvPr>
          <p:cNvSpPr txBox="1"/>
          <p:nvPr/>
        </p:nvSpPr>
        <p:spPr>
          <a:xfrm>
            <a:off x="1580605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(a)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D2F3A3-8463-2444-8783-FD11F074005C}"/>
              </a:ext>
            </a:extLst>
          </p:cNvPr>
          <p:cNvSpPr txBox="1"/>
          <p:nvPr/>
        </p:nvSpPr>
        <p:spPr>
          <a:xfrm>
            <a:off x="3580075" y="648866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(b)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4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72</Words>
  <Application>Microsoft Macintosh PowerPoint</Application>
  <PresentationFormat>ワイド画面</PresentationFormat>
  <Paragraphs>35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淡 誠一郎</dc:creator>
  <cp:lastModifiedBy>淡 誠一郎</cp:lastModifiedBy>
  <cp:revision>5</cp:revision>
  <dcterms:created xsi:type="dcterms:W3CDTF">2018-12-26T11:44:48Z</dcterms:created>
  <dcterms:modified xsi:type="dcterms:W3CDTF">2018-12-26T15:51:38Z</dcterms:modified>
</cp:coreProperties>
</file>